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BC6E-8946-93B1-DA7F-D642A2FD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347" y="2638991"/>
            <a:ext cx="10990793" cy="1923484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9D34-58C5-177A-5800-433B02088A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347" y="4589464"/>
            <a:ext cx="10990792" cy="958408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BEC-60E4-73E1-F5D5-F1AAB9D3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F11A-566E-F623-8262-9C4F0D4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BEA5-E68D-9FBD-6AF9-CA6F31B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7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110758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825625"/>
            <a:ext cx="5351603" cy="4859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49743" y="1825625"/>
            <a:ext cx="5351603" cy="48593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4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1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9139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53D0E-1635-367F-8509-49B0189A85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00357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83040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26201-3F7E-1509-D0DF-F0F1CFD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4266-562E-96B0-5028-47A78475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0" y="1825624"/>
            <a:ext cx="11075880" cy="484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27115-E516-0DDA-CA24-0FCA1343EDF2}"/>
              </a:ext>
            </a:extLst>
          </p:cNvPr>
          <p:cNvSpPr/>
          <p:nvPr userDrawn="1"/>
        </p:nvSpPr>
        <p:spPr>
          <a:xfrm>
            <a:off x="11086440" y="6206195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Rechteck 12">
            <a:extLst>
              <a:ext uri="{FF2B5EF4-FFF2-40B4-BE49-F238E27FC236}">
                <a16:creationId xmlns:a16="http://schemas.microsoft.com/office/drawing/2014/main" id="{FFFAF923-D4FA-47C4-2D9A-0C40C99E8E01}"/>
              </a:ext>
            </a:extLst>
          </p:cNvPr>
          <p:cNvSpPr/>
          <p:nvPr userDrawn="1"/>
        </p:nvSpPr>
        <p:spPr>
          <a:xfrm>
            <a:off x="0" y="980640"/>
            <a:ext cx="12189960" cy="58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4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Apple cake baking guide.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chatGPT, Dall-E and Robert Haase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Bake until toothpick comes clean.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Bake in the preheated oven for about 40-45 minutes, or until a toothpick inserted into the center of the cake comes out clean.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Cool cake in pan, then rack.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Allow the cake to cool in the pan for about 10 minutes, then transfer it to a wire rack to cool completely.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Delicious, moist apple cake dessert.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apple cake is wonderfully moist and packed with flavor, perfect for a cosy afternoon snack or a delightful dessert. Enjoy it with a dollop of whipped cream or a scoop of vanilla ice cream for an extra special treat.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Apple cake ingredients needed.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make a delicious apple cake, you will need the following ingredients: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Apple Cinnamon Cake Ingredients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- 1 cup of all-purpose flour</a:t>
            </a:r>
          </a:p>
          <a:p>
            <a:r>
              <a:t>- 1 teaspoon of baking powder</a:t>
            </a:r>
          </a:p>
          <a:p>
            <a:r>
              <a:t>- 1/4 teaspoon of salt</a:t>
            </a:r>
          </a:p>
          <a:p>
            <a:r>
              <a:t>- 1/2 cup of unsalted butter, softened</a:t>
            </a:r>
          </a:p>
          <a:p>
            <a:r>
              <a:t>- 3/4 cup of sugar</a:t>
            </a:r>
          </a:p>
          <a:p>
            <a:r>
              <a:t>- 2 large eggs</a:t>
            </a:r>
          </a:p>
          <a:p>
            <a:r>
              <a:t>- 1 teaspoon of vanilla extract</a:t>
            </a:r>
          </a:p>
          <a:p>
            <a:r>
              <a:t>- 1/4 cup of milk</a:t>
            </a:r>
          </a:p>
          <a:p>
            <a:r>
              <a:t>- 2 large apples, peeled, cored, and chopped</a:t>
            </a:r>
          </a:p>
          <a:p>
            <a:r>
              <a:t>- 1 teaspoon of ground cinnamon</a:t>
            </a:r>
          </a:p>
          <a:p>
            <a:r>
              <a:t>- 2 tablespoons of brown sugar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Preheat, grease, flour cake pan.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Preheat your oven to 350°F (175°C). Grease and flour an 8-inch round cake pan.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Mix flour, baking powder, salt.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 a medium bowl, whisk together the flour, baking powder, and salt. Set aside.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Cream butter, sugar, add eggs.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 a large bowl, cream together the softened butter and sugar using an electric mixer until light and fluffy. Add the eggs, one at a time, beating well after each addition. Stir in the vanilla extract.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Mix flour, butter, milk gently.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Gradually add the flour mixture to the butter mixture, alternating with the milk, and begin by mixing on low speed. Mix until just combined; do not overmix.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Fold apples into batter evenly.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Gently fold in the chopped apples until they are evenly distributed throughout the batter.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Sprinkle cinnamon-sugar on batter.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Pour the batter into the prepared cake pan. In a small bowl, mix together the ground cinnamon and brown sugar, then sprinkle this mixture over the top of the cake batter.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/>
        </p:txBody>
      </p:sp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43" y="1825625"/>
            <a:ext cx="4859380" cy="4859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Open Sans</vt:lpstr>
      <vt:lpstr>Custom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Thomas Burghardt</dc:creator>
  <dc:description/>
  <cp:lastModifiedBy>Robert Haase</cp:lastModifiedBy>
  <cp:revision>80</cp:revision>
  <dcterms:modified xsi:type="dcterms:W3CDTF">2024-02-16T21:15:19Z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Breitbild</vt:lpwstr>
  </property>
  <property fmtid="{D5CDD505-2E9C-101B-9397-08002B2CF9AE}" pid="4" name="Slides">
    <vt:i4>3</vt:i4>
  </property>
  <property fmtid="{D5CDD505-2E9C-101B-9397-08002B2CF9AE}" pid="5" name="_dlc_DocIdItemGuid">
    <vt:lpwstr>72f4eced-47dd-49c0-bdfa-f3d2425fc663</vt:lpwstr>
  </property>
</Properties>
</file>